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4" r:id="rId1"/>
  </p:sldMasterIdLst>
  <p:notesMasterIdLst>
    <p:notesMasterId r:id="rId19"/>
  </p:notesMasterIdLst>
  <p:sldIdLst>
    <p:sldId id="256" r:id="rId2"/>
    <p:sldId id="257" r:id="rId3"/>
    <p:sldId id="258" r:id="rId4"/>
    <p:sldId id="259" r:id="rId5"/>
    <p:sldId id="260" r:id="rId6"/>
    <p:sldId id="274" r:id="rId7"/>
    <p:sldId id="261" r:id="rId8"/>
    <p:sldId id="262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505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8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7B5A2C-E9C9-4E62-B982-1A29092C580C}" type="datetimeFigureOut">
              <a:rPr lang="en-US" smtClean="0"/>
              <a:t>4/9/2011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4A5DDD-6278-419A-858A-09FE6C1B797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4A5DDD-6278-419A-858A-09FE6C1B7978}" type="slidenum">
              <a:rPr lang="en-US" smtClean="0"/>
              <a:t>17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13CE68E-0246-4E33-B845-1E25E2DE3B39}" type="datetimeFigureOut">
              <a:rPr lang="en-US" smtClean="0"/>
              <a:pPr/>
              <a:t>4/9/2011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2DF17909-636A-456D-B19D-0F024664025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  <p:sldLayoutId id="2147483987" r:id="rId3"/>
    <p:sldLayoutId id="2147483988" r:id="rId4"/>
    <p:sldLayoutId id="2147483989" r:id="rId5"/>
    <p:sldLayoutId id="2147483990" r:id="rId6"/>
    <p:sldLayoutId id="2147483991" r:id="rId7"/>
    <p:sldLayoutId id="2147483992" r:id="rId8"/>
    <p:sldLayoutId id="2147483993" r:id="rId9"/>
    <p:sldLayoutId id="2147483994" r:id="rId10"/>
    <p:sldLayoutId id="21474839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Liz\Desktop\PowerPointRecording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3294" cy="6821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943600" y="4876800"/>
            <a:ext cx="2488605" cy="1500655"/>
          </a:xfrm>
          <a:solidFill>
            <a:srgbClr val="FFFF00"/>
          </a:solidFill>
        </p:spPr>
        <p:txBody>
          <a:bodyPr>
            <a:noAutofit/>
          </a:bodyPr>
          <a:lstStyle/>
          <a:p>
            <a:r>
              <a:rPr lang="en-US" sz="2400" dirty="0" err="1" smtClean="0">
                <a:solidFill>
                  <a:srgbClr val="00B050"/>
                </a:solidFill>
              </a:rPr>
              <a:t>Shen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</a:rPr>
              <a:t>Paun</a:t>
            </a:r>
            <a:endParaRPr lang="en-US" sz="2400" dirty="0" smtClean="0">
              <a:solidFill>
                <a:srgbClr val="00B050"/>
              </a:solidFill>
            </a:endParaRPr>
          </a:p>
          <a:p>
            <a:r>
              <a:rPr lang="en-US" sz="2400" dirty="0" smtClean="0">
                <a:solidFill>
                  <a:srgbClr val="00B050"/>
                </a:solidFill>
              </a:rPr>
              <a:t>Liz </a:t>
            </a:r>
            <a:r>
              <a:rPr lang="en-US" sz="2400" dirty="0" err="1" smtClean="0">
                <a:solidFill>
                  <a:srgbClr val="00B050"/>
                </a:solidFill>
              </a:rPr>
              <a:t>Diffenderfer</a:t>
            </a:r>
            <a:endParaRPr lang="en-US" sz="2400" dirty="0" smtClean="0">
              <a:solidFill>
                <a:srgbClr val="00B050"/>
              </a:solidFill>
            </a:endParaRPr>
          </a:p>
          <a:p>
            <a:r>
              <a:rPr lang="en-US" sz="2400" dirty="0" err="1" smtClean="0">
                <a:solidFill>
                  <a:srgbClr val="00B050"/>
                </a:solidFill>
              </a:rPr>
              <a:t>Stina</a:t>
            </a:r>
            <a:r>
              <a:rPr lang="en-US" sz="2400" dirty="0" smtClean="0">
                <a:solidFill>
                  <a:srgbClr val="00B050"/>
                </a:solidFill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</a:rPr>
              <a:t>Tasca</a:t>
            </a:r>
            <a:endParaRPr lang="en-US" sz="2400" dirty="0">
              <a:solidFill>
                <a:srgbClr val="00B05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0"/>
            <a:ext cx="8021619" cy="1219200"/>
          </a:xfrm>
          <a:solidFill>
            <a:srgbClr val="FFFF00"/>
          </a:solidFill>
        </p:spPr>
        <p:txBody>
          <a:bodyPr/>
          <a:lstStyle/>
          <a:p>
            <a:r>
              <a:rPr lang="en-US" dirty="0" smtClean="0"/>
              <a:t>Un </a:t>
            </a:r>
            <a:r>
              <a:rPr lang="en-US" dirty="0" err="1" smtClean="0"/>
              <a:t>Viaje</a:t>
            </a:r>
            <a:r>
              <a:rPr lang="en-US" dirty="0" smtClean="0"/>
              <a:t> al Mercado</a:t>
            </a:r>
            <a:endParaRPr lang="en-US" dirty="0"/>
          </a:p>
        </p:txBody>
      </p:sp>
      <p:pic>
        <p:nvPicPr>
          <p:cNvPr id="5" name="PowerPointRecording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407748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18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876" y="0"/>
            <a:ext cx="9128124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5562600"/>
            <a:ext cx="7239000" cy="990600"/>
          </a:xfrm>
          <a:solidFill>
            <a:schemeClr val="accent3"/>
          </a:solidFill>
        </p:spPr>
        <p:txBody>
          <a:bodyPr/>
          <a:lstStyle/>
          <a:p>
            <a:r>
              <a:rPr lang="en-US" dirty="0" smtClean="0"/>
              <a:t>La </a:t>
            </a:r>
            <a:r>
              <a:rPr lang="en-US" dirty="0" err="1" smtClean="0"/>
              <a:t>Señora</a:t>
            </a:r>
            <a:r>
              <a:rPr lang="en-US" dirty="0" smtClean="0"/>
              <a:t> de la </a:t>
            </a:r>
            <a:r>
              <a:rPr lang="en-US" dirty="0" err="1" smtClean="0"/>
              <a:t>Tienda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134750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657" y="-63682"/>
            <a:ext cx="8991600" cy="692168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304800"/>
            <a:ext cx="5181600" cy="1143000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/>
              <a:t>Verduras</a:t>
            </a:r>
            <a:r>
              <a:rPr lang="en-US" dirty="0" smtClean="0"/>
              <a:t> </a:t>
            </a:r>
            <a:r>
              <a:rPr lang="en-US" dirty="0" err="1" smtClean="0"/>
              <a:t>Típicas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17299"/>
            <a:ext cx="9144000" cy="70379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noFill/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xmlns="" val="7994920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0" y="5867400"/>
            <a:ext cx="4267200" cy="812539"/>
          </a:xfrm>
          <a:solidFill>
            <a:srgbClr val="FFFF00"/>
          </a:solidFill>
        </p:spPr>
        <p:txBody>
          <a:bodyPr/>
          <a:lstStyle/>
          <a:p>
            <a:r>
              <a:rPr lang="en-US" dirty="0" smtClean="0"/>
              <a:t>Las </a:t>
            </a:r>
            <a:r>
              <a:rPr lang="en-US" dirty="0" err="1" smtClean="0"/>
              <a:t>Compras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49068619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402" y="95250"/>
            <a:ext cx="9118598" cy="683895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4400" y="304800"/>
            <a:ext cx="3921711" cy="1143000"/>
          </a:xfrm>
          <a:solidFill>
            <a:srgbClr val="7030A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La </a:t>
            </a:r>
            <a:r>
              <a:rPr lang="en-US" dirty="0" err="1" smtClean="0">
                <a:solidFill>
                  <a:schemeClr val="bg1"/>
                </a:solidFill>
              </a:rPr>
              <a:t>Cocinera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032733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457200"/>
            <a:ext cx="6512511" cy="1143000"/>
          </a:xfrm>
        </p:spPr>
        <p:txBody>
          <a:bodyPr/>
          <a:lstStyle/>
          <a:p>
            <a:r>
              <a:rPr lang="en-US" dirty="0" err="1" smtClean="0"/>
              <a:t>Maduros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399" y="152400"/>
            <a:ext cx="5587999" cy="4191000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85900" y="1447800"/>
            <a:ext cx="5715000" cy="428625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352800" y="2495550"/>
            <a:ext cx="5664200" cy="4248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9000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7400" y="5029200"/>
            <a:ext cx="6512511" cy="1143000"/>
          </a:xfrm>
        </p:spPr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018" y="152400"/>
            <a:ext cx="5527964" cy="4145974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00200" y="1066800"/>
            <a:ext cx="5892800" cy="4419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124200" y="2418806"/>
            <a:ext cx="5689600" cy="4267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165850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23949" y="0"/>
            <a:ext cx="9144000" cy="6858000"/>
          </a:xfrm>
          <a:prstGeom prst="rect">
            <a:avLst/>
          </a:prstGeom>
        </p:spPr>
      </p:pic>
      <p:sp>
        <p:nvSpPr>
          <p:cNvPr id="6" name="Content Placeholder 5"/>
          <p:cNvSpPr>
            <a:spLocks noGrp="1"/>
          </p:cNvSpPr>
          <p:nvPr>
            <p:ph sz="quarter" idx="13"/>
          </p:nvPr>
        </p:nvSpPr>
        <p:spPr>
          <a:xfrm>
            <a:off x="3429000" y="5562600"/>
            <a:ext cx="5257800" cy="983673"/>
          </a:xfrm>
          <a:solidFill>
            <a:schemeClr val="bg2">
              <a:lumMod val="25000"/>
            </a:schemeClr>
          </a:solidFill>
        </p:spPr>
        <p:txBody>
          <a:bodyPr>
            <a:noAutofit/>
          </a:bodyPr>
          <a:lstStyle/>
          <a:p>
            <a:r>
              <a:rPr lang="en-US" sz="3200" dirty="0" err="1" smtClean="0">
                <a:solidFill>
                  <a:srgbClr val="FFFF00"/>
                </a:solidFill>
              </a:rPr>
              <a:t>Nuestra</a:t>
            </a:r>
            <a:r>
              <a:rPr lang="en-US" sz="3200" dirty="0" smtClean="0">
                <a:solidFill>
                  <a:srgbClr val="FFFF00"/>
                </a:solidFill>
              </a:rPr>
              <a:t> comida </a:t>
            </a:r>
            <a:r>
              <a:rPr lang="en-US" sz="3200" dirty="0" err="1" smtClean="0">
                <a:solidFill>
                  <a:srgbClr val="FFFF00"/>
                </a:solidFill>
              </a:rPr>
              <a:t>completa</a:t>
            </a:r>
            <a:endParaRPr lang="en-US" sz="3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9481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1447800"/>
            <a:ext cx="3352800" cy="4067368"/>
          </a:xfrm>
        </p:spPr>
        <p:txBody>
          <a:bodyPr/>
          <a:lstStyle/>
          <a:p>
            <a:pPr>
              <a:buNone/>
            </a:pPr>
            <a:r>
              <a:rPr lang="en-US" dirty="0" err="1" smtClean="0"/>
              <a:t>Créditos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“El </a:t>
            </a:r>
            <a:r>
              <a:rPr lang="en-US" dirty="0" err="1" smtClean="0"/>
              <a:t>Avión</a:t>
            </a:r>
            <a:r>
              <a:rPr lang="en-US" dirty="0" smtClean="0"/>
              <a:t> de la Salsa” de Jimmy Bosch</a:t>
            </a:r>
            <a:endParaRPr lang="en-US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609600"/>
            <a:ext cx="4406704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97359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13063"/>
            <a:ext cx="9144000" cy="6827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6600" y="5486400"/>
            <a:ext cx="5083629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/>
              <a:t>Fuimos</a:t>
            </a:r>
            <a:r>
              <a:rPr lang="en-US" dirty="0" smtClean="0"/>
              <a:t> a comer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282462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1599" b="8464"/>
          <a:stretch/>
        </p:blipFill>
        <p:spPr>
          <a:xfrm>
            <a:off x="0" y="-1"/>
            <a:ext cx="9144000" cy="6864485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01" r="5362"/>
          <a:stretch/>
        </p:blipFill>
        <p:spPr>
          <a:xfrm>
            <a:off x="4572000" y="2590800"/>
            <a:ext cx="4250985" cy="400843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3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1676400" y="3962620"/>
            <a:ext cx="2043546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Empanada</a:t>
            </a:r>
            <a:endParaRPr lang="en-US" sz="2400" dirty="0"/>
          </a:p>
        </p:txBody>
      </p:sp>
      <p:sp>
        <p:nvSpPr>
          <p:cNvPr id="7" name="TextBox 6"/>
          <p:cNvSpPr txBox="1"/>
          <p:nvPr/>
        </p:nvSpPr>
        <p:spPr>
          <a:xfrm>
            <a:off x="5638800" y="5715000"/>
            <a:ext cx="2590800" cy="46166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/>
              <a:t>Café con </a:t>
            </a:r>
            <a:r>
              <a:rPr lang="en-US" sz="2400" dirty="0" err="1" smtClean="0"/>
              <a:t>leche</a:t>
            </a:r>
            <a:endParaRPr lang="en-US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85800"/>
            <a:ext cx="4912311" cy="1143000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err="1" smtClean="0">
                <a:solidFill>
                  <a:schemeClr val="tx1"/>
                </a:solidFill>
              </a:rPr>
              <a:t>Pedimos</a:t>
            </a:r>
            <a:r>
              <a:rPr lang="en-US" dirty="0" smtClean="0">
                <a:solidFill>
                  <a:schemeClr val="tx1"/>
                </a:solidFill>
              </a:rPr>
              <a:t> comida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735655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53" presetClass="entr" presetSubtype="16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2400" y="0"/>
            <a:ext cx="6781801" cy="5086351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27" t="6038"/>
          <a:stretch/>
        </p:blipFill>
        <p:spPr>
          <a:xfrm>
            <a:off x="2971800" y="2198131"/>
            <a:ext cx="5958256" cy="434340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5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37672" y="609600"/>
            <a:ext cx="5008856" cy="990600"/>
          </a:xfrm>
          <a:solidFill>
            <a:srgbClr val="92D050"/>
          </a:solidFill>
        </p:spPr>
        <p:txBody>
          <a:bodyPr/>
          <a:lstStyle/>
          <a:p>
            <a:pPr algn="ctr">
              <a:buNone/>
            </a:pPr>
            <a:r>
              <a:rPr lang="en-US" dirty="0" smtClean="0"/>
              <a:t>*</a:t>
            </a:r>
            <a:r>
              <a:rPr lang="en-US" dirty="0" smtClean="0">
                <a:solidFill>
                  <a:schemeClr val="tx1"/>
                </a:solidFill>
              </a:rPr>
              <a:t>Y </a:t>
            </a:r>
            <a:r>
              <a:rPr lang="en-US" dirty="0" err="1" smtClean="0">
                <a:solidFill>
                  <a:schemeClr val="tx1"/>
                </a:solidFill>
              </a:rPr>
              <a:t>más</a:t>
            </a:r>
            <a:r>
              <a:rPr lang="en-US" dirty="0" smtClean="0">
                <a:solidFill>
                  <a:schemeClr val="tx1"/>
                </a:solidFill>
              </a:rPr>
              <a:t> comida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200" y="5587425"/>
            <a:ext cx="3657600" cy="58477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en-US" sz="3200" dirty="0" err="1" smtClean="0"/>
              <a:t>Mofongo</a:t>
            </a:r>
            <a:r>
              <a:rPr lang="en-US" sz="3200" dirty="0" smtClean="0"/>
              <a:t> de </a:t>
            </a:r>
            <a:r>
              <a:rPr lang="en-US" sz="3200" dirty="0" err="1" smtClean="0"/>
              <a:t>cerdo</a:t>
            </a:r>
            <a:endParaRPr lang="en-US" sz="3200" dirty="0"/>
          </a:p>
        </p:txBody>
      </p:sp>
      <p:sp>
        <p:nvSpPr>
          <p:cNvPr id="7" name="TextBox 6"/>
          <p:cNvSpPr txBox="1"/>
          <p:nvPr/>
        </p:nvSpPr>
        <p:spPr>
          <a:xfrm>
            <a:off x="5721531" y="5710535"/>
            <a:ext cx="2819400" cy="461665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/>
              <a:t>Arroz</a:t>
            </a:r>
            <a:r>
              <a:rPr lang="en-US" sz="2400" dirty="0" smtClean="0"/>
              <a:t> con chorizo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9652465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Content Placeholder 6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1018" y="152400"/>
            <a:ext cx="6288736" cy="4716553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42954" y="2743200"/>
            <a:ext cx="4673600" cy="3505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53000" y="914400"/>
            <a:ext cx="3693111" cy="990600"/>
          </a:xfrm>
          <a:solidFill>
            <a:schemeClr val="accent5">
              <a:lumMod val="75000"/>
            </a:schemeClr>
          </a:solidFill>
        </p:spPr>
        <p:txBody>
          <a:bodyPr/>
          <a:lstStyle/>
          <a:p>
            <a:pPr>
              <a:buNone/>
            </a:pPr>
            <a:r>
              <a:rPr lang="en-US" dirty="0" smtClean="0">
                <a:solidFill>
                  <a:schemeClr val="bg1"/>
                </a:solidFill>
              </a:rPr>
              <a:t>¡Y </a:t>
            </a:r>
            <a:r>
              <a:rPr lang="en-US" dirty="0" err="1" smtClean="0">
                <a:solidFill>
                  <a:schemeClr val="bg1"/>
                </a:solidFill>
              </a:rPr>
              <a:t>aún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más</a:t>
            </a:r>
            <a:r>
              <a:rPr lang="en-US" dirty="0" smtClean="0">
                <a:solidFill>
                  <a:schemeClr val="bg1"/>
                </a:solidFill>
              </a:rPr>
              <a:t>!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1000" y="5410200"/>
            <a:ext cx="4025537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Arroz</a:t>
            </a:r>
            <a:r>
              <a:rPr lang="en-US" sz="2400" dirty="0" smtClean="0">
                <a:solidFill>
                  <a:schemeClr val="bg1"/>
                </a:solidFill>
              </a:rPr>
              <a:t> con </a:t>
            </a:r>
            <a:r>
              <a:rPr lang="en-US" sz="2400" dirty="0" err="1" smtClean="0">
                <a:solidFill>
                  <a:schemeClr val="bg1"/>
                </a:solidFill>
              </a:rPr>
              <a:t>pollo</a:t>
            </a:r>
            <a:r>
              <a:rPr lang="en-US" sz="2400" dirty="0" smtClean="0">
                <a:solidFill>
                  <a:schemeClr val="bg1"/>
                </a:solidFill>
              </a:rPr>
              <a:t> y </a:t>
            </a:r>
            <a:r>
              <a:rPr lang="en-US" sz="2400" dirty="0" err="1" smtClean="0">
                <a:solidFill>
                  <a:schemeClr val="bg1"/>
                </a:solidFill>
              </a:rPr>
              <a:t>maduros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22717" y="6316171"/>
            <a:ext cx="4144554" cy="46166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Frijoles </a:t>
            </a:r>
            <a:r>
              <a:rPr lang="en-US" sz="2400" dirty="0" err="1" smtClean="0">
                <a:solidFill>
                  <a:schemeClr val="bg1"/>
                </a:solidFill>
              </a:rPr>
              <a:t>negros</a:t>
            </a:r>
            <a:r>
              <a:rPr lang="en-US" sz="2400" dirty="0" smtClean="0">
                <a:solidFill>
                  <a:schemeClr val="bg1"/>
                </a:solidFill>
              </a:rPr>
              <a:t> y </a:t>
            </a:r>
            <a:r>
              <a:rPr lang="en-US" sz="2400" dirty="0" err="1" smtClean="0">
                <a:solidFill>
                  <a:schemeClr val="bg1"/>
                </a:solidFill>
              </a:rPr>
              <a:t>colorados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83551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84902"/>
            <a:ext cx="9144000" cy="6773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500" y="762000"/>
            <a:ext cx="8763000" cy="1143000"/>
          </a:xfrm>
          <a:solidFill>
            <a:schemeClr val="accent3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 err="1" smtClean="0"/>
              <a:t>Después</a:t>
            </a:r>
            <a:r>
              <a:rPr lang="en-US" dirty="0" smtClean="0"/>
              <a:t>, </a:t>
            </a:r>
            <a:r>
              <a:rPr lang="en-US" dirty="0" err="1" smtClean="0"/>
              <a:t>fuimos</a:t>
            </a:r>
            <a:r>
              <a:rPr lang="en-US" dirty="0" smtClean="0"/>
              <a:t> de </a:t>
            </a:r>
            <a:r>
              <a:rPr lang="en-US" dirty="0" err="1" smtClean="0"/>
              <a:t>compras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000922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95411" y="581838"/>
            <a:ext cx="1882311" cy="2509749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17736" y="169426"/>
            <a:ext cx="4626263" cy="668857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4517737" cy="65532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4724400"/>
            <a:ext cx="5750511" cy="1143000"/>
          </a:xfrm>
          <a:solidFill>
            <a:srgbClr val="FFFF00"/>
          </a:solidFill>
        </p:spPr>
        <p:txBody>
          <a:bodyPr/>
          <a:lstStyle/>
          <a:p>
            <a:r>
              <a:rPr lang="en-US" dirty="0">
                <a:latin typeface="Arial"/>
                <a:cs typeface="Arial"/>
              </a:rPr>
              <a:t>¿</a:t>
            </a:r>
            <a:r>
              <a:rPr lang="en-US" dirty="0" err="1"/>
              <a:t>Qué</a:t>
            </a:r>
            <a:r>
              <a:rPr lang="en-US" dirty="0"/>
              <a:t> </a:t>
            </a:r>
            <a:r>
              <a:rPr lang="en-US" dirty="0" err="1"/>
              <a:t>compramos</a:t>
            </a:r>
            <a:r>
              <a:rPr lang="en-US" dirty="0"/>
              <a:t>?</a:t>
            </a:r>
            <a:br>
              <a:rPr lang="en-US" dirty="0"/>
            </a:b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161327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77" y="21771"/>
            <a:ext cx="9141823" cy="6856368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0" y="5486400"/>
            <a:ext cx="4302711" cy="1143000"/>
          </a:xfrm>
          <a:solidFill>
            <a:schemeClr val="accent2">
              <a:lumMod val="50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¡</a:t>
            </a:r>
            <a:r>
              <a:rPr lang="en-US" dirty="0" err="1" smtClean="0">
                <a:solidFill>
                  <a:schemeClr val="bg1"/>
                </a:solidFill>
              </a:rPr>
              <a:t>Qué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antojo</a:t>
            </a:r>
            <a:r>
              <a:rPr lang="en-US" dirty="0" smtClean="0">
                <a:solidFill>
                  <a:schemeClr val="bg1"/>
                </a:solidFill>
              </a:rPr>
              <a:t>!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967456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76800" y="-1"/>
            <a:ext cx="4267200" cy="6876057"/>
          </a:xfrm>
          <a:prstGeom prst="rect">
            <a:avLst/>
          </a:prstGeom>
        </p:spPr>
      </p:pic>
      <p:pic>
        <p:nvPicPr>
          <p:cNvPr id="4" name="Content Placeholder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57200"/>
            <a:ext cx="5257800" cy="3943351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5181600"/>
            <a:ext cx="5486400" cy="1143000"/>
          </a:xfrm>
          <a:solidFill>
            <a:srgbClr val="C00000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</a:rPr>
              <a:t>Carne y </a:t>
            </a:r>
            <a:r>
              <a:rPr lang="en-US" dirty="0" err="1" smtClean="0">
                <a:solidFill>
                  <a:schemeClr val="bg1"/>
                </a:solidFill>
              </a:rPr>
              <a:t>Queso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889057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pstream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Slipstream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Slipstream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353</TotalTime>
  <Words>77</Words>
  <Application>Microsoft Office PowerPoint</Application>
  <PresentationFormat>On-screen Show (4:3)</PresentationFormat>
  <Paragraphs>26</Paragraphs>
  <Slides>17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18" baseType="lpstr">
      <vt:lpstr>Slipstream</vt:lpstr>
      <vt:lpstr>Un Viaje al Mercado</vt:lpstr>
      <vt:lpstr>Fuimos a comer</vt:lpstr>
      <vt:lpstr>Pedimos comida</vt:lpstr>
      <vt:lpstr>*Y más comida</vt:lpstr>
      <vt:lpstr>¡Y aún más!</vt:lpstr>
      <vt:lpstr>Después, fuimos de compras.</vt:lpstr>
      <vt:lpstr>¿Qué compramos? </vt:lpstr>
      <vt:lpstr>¡Qué antojo!</vt:lpstr>
      <vt:lpstr>Carne y Queso</vt:lpstr>
      <vt:lpstr>La Señora de la Tienda</vt:lpstr>
      <vt:lpstr>Verduras Típicas</vt:lpstr>
      <vt:lpstr>Las Compras </vt:lpstr>
      <vt:lpstr>La Cocinera</vt:lpstr>
      <vt:lpstr>Maduros</vt:lpstr>
      <vt:lpstr>Slide 15</vt:lpstr>
      <vt:lpstr>Slide 16</vt:lpstr>
      <vt:lpstr>Créditos “El Avión de la Salsa” de Jimmy Bosch</vt:lpstr>
    </vt:vector>
  </TitlesOfParts>
  <Company>Hewlett-Packard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Stina</dc:creator>
  <cp:lastModifiedBy>Elizabeth Diffenderfer</cp:lastModifiedBy>
  <cp:revision>33</cp:revision>
  <dcterms:created xsi:type="dcterms:W3CDTF">2011-03-12T22:49:28Z</dcterms:created>
  <dcterms:modified xsi:type="dcterms:W3CDTF">2011-04-10T02:30:35Z</dcterms:modified>
</cp:coreProperties>
</file>